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65" r:id="rId5"/>
    <p:sldId id="1166" r:id="rId6"/>
    <p:sldId id="1143" r:id="rId7"/>
    <p:sldId id="1168" r:id="rId8"/>
    <p:sldId id="1169" r:id="rId9"/>
    <p:sldId id="1170" r:id="rId10"/>
    <p:sldId id="1171" r:id="rId11"/>
    <p:sldId id="1172" r:id="rId12"/>
    <p:sldId id="1158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wonderful areas of the land is Mane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cool movie designs and you can take beautiful photos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is also a great place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a big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stop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of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characters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exciting place to visit is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play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police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some delicious food, be sure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Donut,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Clawhauser’s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must-eat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really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enjoy the food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766614" y="3960409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service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11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考查名词。句意：它的服务真的很好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并且你可以坐得很舒服。根据句意及汉语提示可知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wonderful areas of the land is Mane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cool movie designs and you can take beautiful photos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is also a great place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a big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stop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of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characters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exciting place to visit is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play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police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some delicious food, be sure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Donut,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Clawhauser’s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must-eat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really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enjoy the food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766614" y="3917279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quietly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11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考查副词。句意：但要记得安静地享受食物。根据句意可知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此处使用副词修饰动词。故填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58288"/>
            <a:ext cx="11485848" cy="9725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are interested in Disney, go and see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910630" y="2679303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yourself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考查代词。句意：如果你对迪士尼感兴趣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自己去看看吧！根据句意及汉语提示可知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此处使用反身代词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05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介绍了《疯狂动物城》主题乐园在上海迪士尼度假区开业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吸引了各年龄段的游客。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95" y="908720"/>
            <a:ext cx="10634223" cy="138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a fan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film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《疯狂动物城》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you’ll be excited to hear that Zootopia Land opened at Shanghai Disney Resort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world’s first Zootopia-themed land and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themed land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主题乐园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Shanghai Disney Resort, it’s popular with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all ages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3598894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such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考查形容词。句意：这真是个好消息。根据句意及汉语提示可知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a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film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《疯狂动物城》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you’ll be excited to hear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 opened at Shanghai Disney Resort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-themed land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themed land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主题乐园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Shanghai Disney Resort, it’s popular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all ages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565281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eighth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考查序数词。句意：作为世界上第一个《疯狂动物城》主题乐园和上海迪士尼度假区的第八个主题乐园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它很受各个年龄段游客的欢迎。根据句意可知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此处使用序数词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eighth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eighth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132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a fan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film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《疯狂动物城》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you’ll be excited to hear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 opened at Shanghai Disney Resort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-themed land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themed land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主题乐园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Shanghai Disney Resort, it’s popular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all ages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565281"/>
            <a:ext cx="2218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visitors/tourists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考查名词。句意同上。根据所给中文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游客译为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“visitor”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“tourist”,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all ages”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此处要填名词的复数形式。故填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“visitors”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“tourists”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30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wonderful areas of the land is Mane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cool movie designs and you can take beautiful photos 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 Central is also a great place to try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you can find a big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colourful advertisements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sure to stop by Zootopia Central Station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find some of your favourite animal characters are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exciting place to visit is Hot Pursuit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 you can play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police officer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try some delicious food, be sure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Jumbeaux’s Café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 Donut, Clawhauser’s favourite, is a must-eat at the land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really good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sit comfortably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remember to enjoy the food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smtClean="0"/>
          </a:p>
        </p:txBody>
      </p:sp>
      <p:sp>
        <p:nvSpPr>
          <p:cNvPr id="2" name="矩形 1"/>
          <p:cNvSpPr/>
          <p:nvPr/>
        </p:nvSpPr>
        <p:spPr>
          <a:xfrm>
            <a:off x="910630" y="3958934"/>
            <a:ext cx="877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screen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11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考查名词。句意：在那里你可以找到一个大屏幕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播放彩色广告。根据句意可知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一个大屏幕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使用名词单数。故填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wonderful areas of the land is Mane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cool movie designs and you can take beautiful photos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is also a great place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a big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stop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of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characters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exciting place to visit is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play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police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some delicious food, be sure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Donut,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Clawhauser’s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must-eat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really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enjoy the food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893378" y="3924430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waiting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11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考查动词。句意：你会发现一些你最喜欢的动物角色正在那里等着你。根据句意可知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句子为现在进行时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其结构为：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＋动词的现在分词。故填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33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wonderful areas of the land is Mane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cool movie designs and you can take beautiful photos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is also a great place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a big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stop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of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characters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exciting place to visit is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play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police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some delicious food, be sure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Donut,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Clawhauser’s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must-eat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really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enjoy the food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893378" y="3924430"/>
            <a:ext cx="6064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role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11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考查名词。句意：在这里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你可以扮演一个警察的角色。根据句意可知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一个警察的角色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使用名词单数。故填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6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7334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wonderful areas of the land is Mane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cool movie designs and you can take beautiful photos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Savanna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is also a great place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a big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stop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some of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characters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exciting place to visit is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can play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 police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some delicious food, be sure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Donut,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Clawhauser’s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must-eat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really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enjoy the food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/>
          </a:p>
        </p:txBody>
      </p:sp>
      <p:sp>
        <p:nvSpPr>
          <p:cNvPr id="2" name="矩形 1"/>
          <p:cNvSpPr/>
          <p:nvPr/>
        </p:nvSpPr>
        <p:spPr>
          <a:xfrm>
            <a:off x="893378" y="3924430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choose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11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考查动词。句意：如果你想尝试一些美味的食物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一定要选择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Jumbeaux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的咖啡馆。根据句意可知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此处构成固定搭配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sure to do sth,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46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1747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2025-09-17T19:53:34Z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